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94660"/>
  </p:normalViewPr>
  <p:slideViewPr>
    <p:cSldViewPr snapToGrid="0">
      <p:cViewPr varScale="1">
        <p:scale>
          <a:sx n="83" d="100"/>
          <a:sy n="83" d="100"/>
        </p:scale>
        <p:origin x="39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40ED1-4AE2-EE7E-D271-2C7B63B484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9E93B0-5C9B-D3BB-8FFB-91080EAEAA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5642FE-6844-E343-BB8E-1CA12C90A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945FD-B265-4260-99E1-40F38FB5F51B}" type="datetimeFigureOut">
              <a:rPr lang="en-IN" smtClean="0"/>
              <a:t>17-09-2025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9496A0-BFA3-464E-F21E-0FAB9AE88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31A51C-66A0-13D2-5607-DB120CD99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63061-4270-4758-81D3-80BCE4C98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4770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D00A7-7B04-2A8A-475E-E19FEE465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12380A-43F4-55FC-D924-9F5D40F7F5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B72024-28C3-B992-7F5E-25B445EE3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945FD-B265-4260-99E1-40F38FB5F51B}" type="datetimeFigureOut">
              <a:rPr lang="en-IN" smtClean="0"/>
              <a:t>17-09-2025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FDAD96-3FFA-E893-09FA-BC581A4F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811DA-55D6-6BDE-E7C2-45B03A1B5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63061-4270-4758-81D3-80BCE4C98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0140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846D0D-9FD5-DD92-E5E3-7B1F56C584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AA55BE-283E-29D4-C180-539A8A97DD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4E2EC-5C42-4AF6-5F41-2928FBFB7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945FD-B265-4260-99E1-40F38FB5F51B}" type="datetimeFigureOut">
              <a:rPr lang="en-IN" smtClean="0"/>
              <a:t>17-09-2025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5C544-DF1F-7B64-8DB4-CA703948B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ABAEBA-0C3B-0005-D41D-627EC13D6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63061-4270-4758-81D3-80BCE4C98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7084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A3B51-5E0E-1703-B80D-3CA0FB4F2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EC265-135B-A651-5BC1-AB0BA3BF43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2F9FF-2FF9-E7F5-418A-EF1ACC47F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945FD-B265-4260-99E1-40F38FB5F51B}" type="datetimeFigureOut">
              <a:rPr lang="en-IN" smtClean="0"/>
              <a:t>17-09-2025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0ABF41-70CE-60F3-9158-2612F1E5D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F1C3E-4FE6-112D-3DD1-1E0933A2F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63061-4270-4758-81D3-80BCE4C98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8511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76D17-7DCB-4771-80A4-717596334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557FC-0B1D-2F7C-A898-01803FCE40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8EB43-A588-D8EE-2DE8-5106B94C5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945FD-B265-4260-99E1-40F38FB5F51B}" type="datetimeFigureOut">
              <a:rPr lang="en-IN" smtClean="0"/>
              <a:t>17-09-2025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C54DC-0D70-C31B-2125-D468FA781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16E2F-0E38-FEBF-3381-6612546C1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63061-4270-4758-81D3-80BCE4C98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3461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AE050-4391-C66D-D2F4-B043E90F2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DF83B-4FEE-C1AD-C017-DA138CDF86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108498-7519-6F22-8B7A-90C8AAAC29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EE2E94-66B8-B519-ADE1-BF1156DB6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945FD-B265-4260-99E1-40F38FB5F51B}" type="datetimeFigureOut">
              <a:rPr lang="en-IN" smtClean="0"/>
              <a:t>17-09-2025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0FAFD3-1B6E-CB94-545B-BD7544349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DC6F9F-500E-1F2F-BA6F-53C53625D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63061-4270-4758-81D3-80BCE4C98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8965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8CF13-1889-4959-1C1B-D75DB8DD1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937475-F636-A5F3-9FF2-A6607A2E51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4B4432-52FA-E7E1-3FF2-889F9BF7FA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E6D04F-B1C7-02EF-710B-7FECDA7ECC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353305-B4B0-38A8-BF48-59C181279C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83E83-AE72-D0A0-711E-5DE7F1A54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945FD-B265-4260-99E1-40F38FB5F51B}" type="datetimeFigureOut">
              <a:rPr lang="en-IN" smtClean="0"/>
              <a:t>17-09-2025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6F95C8-111B-4A95-6F50-822386BA4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45109A-8E09-AC46-FA54-F0545B4E3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63061-4270-4758-81D3-80BCE4C98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9172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B0614-E571-2C1C-86FD-ECE96D084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F191E5-F50C-B9FC-39CA-2E0F7B56C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945FD-B265-4260-99E1-40F38FB5F51B}" type="datetimeFigureOut">
              <a:rPr lang="en-IN" smtClean="0"/>
              <a:t>17-09-2025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D01AB6-5843-7412-4772-8D85D7425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D396BD-EE32-94E8-C597-7A444E73E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63061-4270-4758-81D3-80BCE4C98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305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1226C2-051B-E748-E9BC-00A8828E9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945FD-B265-4260-99E1-40F38FB5F51B}" type="datetimeFigureOut">
              <a:rPr lang="en-IN" smtClean="0"/>
              <a:t>17-09-2025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612D6B-8A94-F772-8B3E-0242E066F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516E0-EC8E-EE89-F707-6A962FBE3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63061-4270-4758-81D3-80BCE4C98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3965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0BCD9-DB87-C63A-D682-BD22641D2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0D655-9F31-A127-4FB7-76D6EF443E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1AF918-48D8-8979-338C-73A0C25D8B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5601A7-6704-3CE4-4270-5651BC3B6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945FD-B265-4260-99E1-40F38FB5F51B}" type="datetimeFigureOut">
              <a:rPr lang="en-IN" smtClean="0"/>
              <a:t>17-09-2025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6E3048-DE18-5B92-52F5-41DBDC4E4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3681DD-5840-F1F0-0B1F-620C4EF8C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63061-4270-4758-81D3-80BCE4C98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902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46EAB-5191-5E18-2F5F-83F4119F9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2D6176-AA39-6148-EA1F-4007AAAF06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0B6336-C271-3139-B6F5-E1A36E7284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4FC2A2-0DB1-1090-D24A-FF6DF4EAD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945FD-B265-4260-99E1-40F38FB5F51B}" type="datetimeFigureOut">
              <a:rPr lang="en-IN" smtClean="0"/>
              <a:t>17-09-2025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A40360-12AE-5D86-511A-4A8084D8D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8066A9-D767-2930-A8C1-38B116727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63061-4270-4758-81D3-80BCE4C98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9302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9A2F4F-9E19-EE8A-FF90-DC25E8449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304E7A-9A24-C2FC-B634-3A5DF2B6A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74A522-5B6C-78E0-7BBE-DF8F368949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0945FD-B265-4260-99E1-40F38FB5F51B}" type="datetimeFigureOut">
              <a:rPr lang="en-IN" smtClean="0"/>
              <a:t>17-09-2025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B8CE71-F267-43B5-BFA3-EFD438F68D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7233E-80CB-DFA4-3C74-777BEB9F12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363061-4270-4758-81D3-80BCE4C98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0452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4BEB1-2900-661A-CB42-42D2191F47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Git &amp; </a:t>
            </a:r>
            <a:r>
              <a:rPr lang="en-IN" dirty="0" err="1"/>
              <a:t>github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DD2502-D467-B088-7840-11F7673730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7849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2BB95-9DCA-534B-8BF3-3BF424EBD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683B9-425C-44CE-B48D-72BC4F45D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C1D1E9-A3D5-2BBE-500F-49866EB343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577" y="556320"/>
            <a:ext cx="8553320" cy="5047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416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4077A-A9C3-EC34-9D8D-995752263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20FD2-3F01-46C4-8DF0-AB12F36122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0C19DF-BB50-204C-8A55-39E5758AB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186" y="365125"/>
            <a:ext cx="9504755" cy="596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955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BEE40-4CF6-08C3-FB1F-B7957FFA2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070E2-00D5-4665-2CF4-C0FAC4DE9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723645-4770-5DE9-98A1-DB62FD2440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1802" y="774279"/>
            <a:ext cx="8735959" cy="5309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1302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0E035-A5BF-1CCD-B3CE-ACA3DB3B2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3A4A5-FFCC-F616-F9FF-588EC9C0C2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7177CB-3D69-E6D1-0975-621D0BFED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971" y="583421"/>
            <a:ext cx="9031443" cy="4933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0988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30CDE-BD3C-929E-4C01-9A0C196F6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3F0FA-7970-C6D9-7A48-623AA0E85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16E6B3-6F1C-EC41-CEBE-39D0D6806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894" y="931654"/>
            <a:ext cx="9750162" cy="5158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0131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A7E0F-5C8B-F5CF-DED3-EA2812B5F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9AFC2-987A-E824-B494-B17313026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55BA52-485F-B5AB-54EE-8A2EF4520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703" y="585390"/>
            <a:ext cx="9802593" cy="5687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7534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58A3C-D8D5-B47F-E5AA-F2BFEFB74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81B8D-CC68-1C32-36FC-BF7207AFCB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5EBD90-0F07-0016-88F3-64C25E74E3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611" y="1690688"/>
            <a:ext cx="9634341" cy="314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2609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DA61A-AB52-8814-8223-8742E5EE0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831D4-AE18-A40D-8515-ED755BECE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4A261F-FC78-D371-4B19-6C1427C616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1996" y="816634"/>
            <a:ext cx="8351947" cy="459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7643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2C80C-30A6-A7DA-9160-D7310E300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216B8-95C4-6A7A-2C1E-87256D5C3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423BCE-60F9-1C32-6CC0-1889772F1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162" y="681037"/>
            <a:ext cx="9808384" cy="5042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9392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53F1E-6CC6-27FA-B7EF-16B561E52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1D4A7-9441-3986-662D-1C0E0D12B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140291-917B-A895-F8D9-09B1F3929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8685"/>
            <a:ext cx="12192000" cy="4520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587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98381-104F-5D36-7986-36E13F6F9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0EC6D-4437-ED6B-0BB2-33DCF22EC3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C6AAF0-87F4-A5EE-6903-85E39ADAA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251" y="1515073"/>
            <a:ext cx="10057794" cy="4070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444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293F4-D741-795E-B3DA-642F7508A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A8EA3-4A44-688E-D79C-86B0F2F2D3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E129CD-0167-CA4C-1327-372CEEF76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0245" y="2919412"/>
            <a:ext cx="5731510" cy="101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695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54617-B67A-3A3C-DD5D-AC70C083C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A21B0-AF2B-E281-ED83-E9204C557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7A1690-E238-7776-21D1-96B5171E4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281" y="2414446"/>
            <a:ext cx="10831437" cy="202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0658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D5861-2B37-DC4D-01BF-12675DF20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E157D-2E66-2484-EA1C-3B7571BAE8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57EBB0-F225-EA41-9246-4067220CB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281" y="1709497"/>
            <a:ext cx="10831437" cy="3439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5769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C1EFF-FE40-7D5D-D671-72D946D2F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7C509-4173-9F39-0F8E-D03468A28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5CAE0E-C7A3-6029-49B4-2F67C8CCE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708" y="0"/>
            <a:ext cx="96025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2730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B3F56-3074-663C-2305-A94C3549A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5CA4D-2C95-77BE-4E3D-A4F07BECB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2CCBA9-F736-0864-3A14-931D8C55C1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045" y="1838103"/>
            <a:ext cx="10097909" cy="318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1803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E0AD8-081D-7AA8-9CA0-58A8F6489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C934C-26E6-BD85-533E-B51A07689C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893CF3-D18D-3B4F-CAC6-2BC86C097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439" y="885470"/>
            <a:ext cx="10717121" cy="508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7253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833FB-ACFA-5698-8023-DB43F795E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7CDD1-35CD-D092-DFA0-973F1684E4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9EE70F-3AE7-228E-93AB-51C4047EE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072" y="1576129"/>
            <a:ext cx="9897856" cy="3705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3512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1E7DC-92AF-E413-8050-324B64984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00852-8CAB-3406-2AD9-F897F9B5CA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45648C-29E8-5EF8-B3C8-573B5529A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578" y="137128"/>
            <a:ext cx="10110158" cy="27579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3C1CD4-3C65-ABF8-7967-0331568B36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76" y="2961857"/>
            <a:ext cx="10657834" cy="3629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565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FAFAF-C24C-727F-EE6E-889EB2E4A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DF6A8-8FAB-239F-2123-88E3BC1B3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DB9662-F30B-465E-9097-9A3C1BF79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071" y="323416"/>
            <a:ext cx="10621857" cy="621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320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530BB-B55B-BEC6-AB66-20E12E423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7E1F0-41AD-42E3-FFE4-7C218EF9D6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06CF1E-1D73-1672-C41E-53C0F90BF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101" y="237679"/>
            <a:ext cx="4991797" cy="638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161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94412-C35E-F647-E8D4-3B9DED349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0444D-383C-3984-3E08-4339B8E35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8401A7-4E0B-4F4D-E8AC-525BA413B8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0549" y="1061707"/>
            <a:ext cx="5210902" cy="473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677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5A68E-356C-79FB-0A30-BF7B4DB5F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DC19C-D637-C5B8-1C37-62C7C01E2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596AFD-6BEA-6E0B-164F-372793CB7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1914"/>
            <a:ext cx="12192000" cy="3214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381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E5B77-0531-446D-81A0-786125699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9CB78-950A-D00D-CF99-D26B996F8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4F93DE-5CC6-D238-002B-10C39322A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057" y="609351"/>
            <a:ext cx="8718439" cy="542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295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400DD-ABF0-A7B3-155D-08E9A570A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E0D1B-6377-AF10-7FF2-EED1FB9B2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6FF835-81EE-2B09-3535-0AF58165D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41" y="1704962"/>
            <a:ext cx="7008901" cy="4235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336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E8936-167B-6923-0409-7A92DBDC2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DE129-2D42-B647-A28F-32886453D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C49CB7-6AB6-DDAC-90F0-E10C22CF4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4920" y="1027906"/>
            <a:ext cx="6763821" cy="4656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52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3</Words>
  <Application>Microsoft Office PowerPoint</Application>
  <PresentationFormat>Widescreen</PresentationFormat>
  <Paragraphs>1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Git &amp; github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Ramesh Kumar</dc:creator>
  <cp:lastModifiedBy>Ramesh Kumar</cp:lastModifiedBy>
  <cp:revision>10</cp:revision>
  <dcterms:created xsi:type="dcterms:W3CDTF">2025-09-17T08:45:22Z</dcterms:created>
  <dcterms:modified xsi:type="dcterms:W3CDTF">2025-09-17T09:56:58Z</dcterms:modified>
</cp:coreProperties>
</file>

<file path=docProps/thumbnail.jpeg>
</file>